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9" r:id="rId4"/>
    <p:sldId id="270" r:id="rId5"/>
    <p:sldId id="271" r:id="rId6"/>
    <p:sldId id="272" r:id="rId7"/>
    <p:sldId id="268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78"/>
    <p:restoredTop sz="94669"/>
  </p:normalViewPr>
  <p:slideViewPr>
    <p:cSldViewPr>
      <p:cViewPr>
        <p:scale>
          <a:sx n="59" d="100"/>
          <a:sy n="59" d="100"/>
        </p:scale>
        <p:origin x="2288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11/06/2017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96518"/>
            <a:ext cx="8591550" cy="10347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Houses are not like our houses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8" y="1431271"/>
            <a:ext cx="8594725" cy="4671733"/>
          </a:xfrm>
        </p:spPr>
      </p:pic>
    </p:spTree>
    <p:extLst>
      <p:ext uri="{BB962C8B-B14F-4D97-AF65-F5344CB8AC3E}">
        <p14:creationId xmlns:p14="http://schemas.microsoft.com/office/powerpoint/2010/main" val="26023588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are made of brick, some are not.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898" y="2204864"/>
            <a:ext cx="9173898" cy="3292335"/>
          </a:xfrm>
        </p:spPr>
      </p:pic>
    </p:spTree>
    <p:extLst>
      <p:ext uri="{BB962C8B-B14F-4D97-AF65-F5344CB8AC3E}">
        <p14:creationId xmlns:p14="http://schemas.microsoft.com/office/powerpoint/2010/main" val="1439263175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is common housing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17" y="1298575"/>
            <a:ext cx="8490167" cy="4937125"/>
          </a:xfrm>
        </p:spPr>
      </p:pic>
    </p:spTree>
    <p:extLst>
      <p:ext uri="{BB962C8B-B14F-4D97-AF65-F5344CB8AC3E}">
        <p14:creationId xmlns:p14="http://schemas.microsoft.com/office/powerpoint/2010/main" val="440382417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houses are more like ours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384353"/>
          </a:xfrm>
        </p:spPr>
      </p:pic>
    </p:spTree>
    <p:extLst>
      <p:ext uri="{BB962C8B-B14F-4D97-AF65-F5344CB8AC3E}">
        <p14:creationId xmlns:p14="http://schemas.microsoft.com/office/powerpoint/2010/main" val="1278634957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" y="1077808"/>
            <a:ext cx="9123799" cy="578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6631</TotalTime>
  <Words>47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Candara</vt:lpstr>
      <vt:lpstr>Tahoma</vt:lpstr>
      <vt:lpstr>Tunga</vt:lpstr>
      <vt:lpstr>Soho</vt:lpstr>
      <vt:lpstr>Our GCC  Sponsor Child  - Tadiwa  with Lawrence</vt:lpstr>
      <vt:lpstr>Building a future for children in Zimbabwe</vt:lpstr>
      <vt:lpstr>Houses are not like our houses </vt:lpstr>
      <vt:lpstr>Some are made of brick, some are not.</vt:lpstr>
      <vt:lpstr>This is common housing</vt:lpstr>
      <vt:lpstr>Some houses are more like ours</vt:lpstr>
      <vt:lpstr>THANK YOU for your generosity!</vt:lpstr>
      <vt:lpstr>Pray for Tadiwa this week.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101</cp:revision>
  <dcterms:created xsi:type="dcterms:W3CDTF">2014-03-23T21:36:37Z</dcterms:created>
  <dcterms:modified xsi:type="dcterms:W3CDTF">2017-06-11T09:19:15Z</dcterms:modified>
</cp:coreProperties>
</file>